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19" autoAdjust="0"/>
  </p:normalViewPr>
  <p:slideViewPr>
    <p:cSldViewPr>
      <p:cViewPr varScale="1">
        <p:scale>
          <a:sx n="51" d="100"/>
          <a:sy n="51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AA15-5108-41B5-84C1-548D195EDC70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05A2-1637-459F-A34D-6C747836C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8382000" cy="6019800"/>
          </a:xfrm>
        </p:spPr>
        <p:txBody>
          <a:bodyPr>
            <a:normAutofit/>
          </a:bodyPr>
          <a:lstStyle/>
          <a:p>
            <a:r>
              <a:rPr lang="en-US" sz="6000" kern="1200" baseline="0" dirty="0" smtClean="0">
                <a:latin typeface="+mj-lt"/>
                <a:ea typeface="+mj-ea"/>
                <a:cs typeface="+mj-cs"/>
              </a:rPr>
              <a:t>January is Cervical Health Awareness Month. </a:t>
            </a:r>
            <a:r>
              <a:rPr lang="en-US" sz="4400" kern="1200" baseline="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1200" baseline="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sz="3100" kern="1200" baseline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Mt. Prospect Health Ministry</a:t>
            </a:r>
            <a:r>
              <a:rPr lang="en-US" sz="3100" b="1" kern="1200" baseline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wants you to know that there’s a lot you can do to prevent cervical cancer. 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sz="44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Approximately 79 million Americans currently have HPV (human </a:t>
            </a:r>
            <a:r>
              <a:rPr lang="en-US" sz="4400" b="1" kern="1200" baseline="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papillomavirus</a:t>
            </a:r>
            <a:r>
              <a:rPr lang="en-US" sz="44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), the most common sexually transmitted disease. HPV is a major cause of cervical cancer.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8305800" cy="6172200"/>
          </a:xfrm>
        </p:spPr>
        <p:txBody>
          <a:bodyPr>
            <a:normAutofit/>
          </a:bodyPr>
          <a:lstStyle/>
          <a:p>
            <a:r>
              <a:rPr lang="en-US" sz="4400" i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good news</a:t>
            </a:r>
            <a:r>
              <a:rPr lang="en-US" sz="4400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is…</a:t>
            </a:r>
            <a:r>
              <a:rPr lang="en-US" sz="4400" i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US" sz="40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HPV can be prevented by the HPV vaccine. </a:t>
            </a:r>
          </a:p>
          <a:p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Cervical cancer can often be prevented with regular screening tests (called Pap tests) and follow-up care.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281940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0" kern="1200" baseline="0" dirty="0" smtClean="0">
                <a:solidFill>
                  <a:schemeClr val="tx1"/>
                </a:solidFill>
              </a:rPr>
              <a:t>Women to start getting regular Pap tests at age 21 </a:t>
            </a:r>
            <a:br>
              <a:rPr lang="en-US" sz="1800" b="0" kern="1200" baseline="0" dirty="0" smtClean="0">
                <a:solidFill>
                  <a:schemeClr val="tx1"/>
                </a:solidFill>
              </a:rPr>
            </a:br>
            <a:endParaRPr lang="en-US" sz="1800" b="0" kern="1200" baseline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kern="1200" baseline="0" dirty="0" smtClean="0">
                <a:solidFill>
                  <a:schemeClr val="tx1"/>
                </a:solidFill>
              </a:rPr>
              <a:t>Women to get the HPV vaccine before age 27 </a:t>
            </a:r>
            <a:br>
              <a:rPr lang="en-US" sz="1800" b="0" kern="1200" baseline="0" dirty="0" smtClean="0">
                <a:solidFill>
                  <a:schemeClr val="tx1"/>
                </a:solidFill>
              </a:rPr>
            </a:br>
            <a:endParaRPr lang="en-US" sz="1800" b="0" kern="1200" baseline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0" kern="1200" baseline="0" dirty="0" smtClean="0">
                <a:solidFill>
                  <a:schemeClr val="tx1"/>
                </a:solidFill>
              </a:rPr>
              <a:t>Parents to make sure their pre-teens get the HPV vaccine at age 11 or 12 </a:t>
            </a:r>
            <a:br>
              <a:rPr lang="en-US" sz="1600" b="0" kern="1200" baseline="0" dirty="0" smtClean="0">
                <a:solidFill>
                  <a:schemeClr val="tx1"/>
                </a:solidFill>
              </a:rPr>
            </a:br>
            <a:endParaRPr lang="en-US" sz="1600" b="0" kern="1200" baseline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kern="1200" baseline="0" dirty="0" smtClean="0">
                <a:solidFill>
                  <a:schemeClr val="tx1"/>
                </a:solidFill>
              </a:rPr>
              <a:t>Men to get the HPV vaccine if you are under age 22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685800"/>
            <a:ext cx="7772400" cy="990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honor of National Cervical Health Awareness Month, Mt. Prospect Health Ministry</a:t>
            </a:r>
            <a:r>
              <a:rPr lang="en-US" sz="2800" b="1" dirty="0">
                <a:solidFill>
                  <a:schemeClr val="tx1"/>
                </a:solidFill>
              </a:rPr>
              <a:t> encourages: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Thanks to the health care reform law, you and your family members may be able to get these services at no cost to you. Check with your insurance company.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algn="ctr"/>
            <a:r>
              <a:rPr lang="en-US" sz="4000" dirty="0" smtClean="0"/>
              <a:t>Taking small steps can help keep you safe and healthy. </a:t>
            </a:r>
            <a:endParaRPr lang="en-US" sz="4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125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January is Cervical Health Awareness Month.   Mt. Prospect Health Ministry wants you to know that there’s a lot you can do to prevent cervical cancer. </vt:lpstr>
      <vt:lpstr>Approximately 79 million Americans currently have HPV (human papillomavirus), the most common sexually transmitted disease. HPV is a major cause of cervical cancer. </vt:lpstr>
      <vt:lpstr>The good news is…  HPV can be prevented by the HPV vaccine.  Cervical cancer can often be prevented with regular screening tests (called Pap tests) and follow-up care.</vt:lpstr>
      <vt:lpstr>Women to start getting regular Pap tests at age 21   Women to get the HPV vaccine before age 27   Parents to make sure their pre-teens get the HPV vaccine at age 11 or 12   Men to get the HPV vaccine if you are under age 22</vt:lpstr>
      <vt:lpstr>Slide 5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is Cervical Health Awareness Month.</dc:title>
  <dc:creator>Owner</dc:creator>
  <cp:lastModifiedBy>icund</cp:lastModifiedBy>
  <cp:revision>6</cp:revision>
  <dcterms:created xsi:type="dcterms:W3CDTF">2014-01-03T03:50:20Z</dcterms:created>
  <dcterms:modified xsi:type="dcterms:W3CDTF">2014-01-03T17:36:53Z</dcterms:modified>
</cp:coreProperties>
</file>